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C46-F4B5-E91D-945E-5B417F7A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FC81-D860-87B2-0983-D3286E42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5797-E45E-A5C5-A48E-A766634B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0D5B-D916-15CF-4859-0C208E1B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B1E3-EC60-E51F-4117-C20919D8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B142-4AE6-A524-3E3A-3CDCA56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3E6F-5673-78F8-A125-EFF01A5F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A1B9-FB6A-52BF-2A89-351AD0C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D55C-3CCB-0E98-DD30-3CAC131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C1DF-2D96-9545-CEA0-8C90D71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8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F8CF3-5676-C82C-6AA1-B6656204D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AC1B-D799-5DCB-0EB2-FFA85A2D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DBBB-4661-3E77-7B86-DB70858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343F-06F5-04AE-15A5-C153C0D5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1ABA-06C0-2B1B-658B-D7B2CB1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6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8893-A8DD-4599-3F46-495DFC8E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FECD-4B86-F157-FEAF-7070F5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7C90-BA27-9B79-30F8-BCC19DB5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5F8E-6B5B-E155-618F-4C41437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170-7383-F58F-A668-FEA6ED3D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71F1-03EF-5513-BD33-933FBAE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FA5-CB9A-D11B-EC9D-81244AA7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FF9F-54B6-C92A-7A27-E3F23EDC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C782-A0A8-2FF0-10E4-478F33E4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9517-AD56-FE69-02C9-611DD63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396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BEA0-7C71-E6A4-E2D5-3FEB696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895A-7159-0E4D-277E-3769E825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067-42BF-DBE2-E2FE-F0BCBE79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C510-67C2-A548-78B6-509E7BB3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50D7-8729-0613-F8DA-0A0E7320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6B10-5513-2454-B6B6-3226700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5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E5A2-7051-561A-A30E-76DF07AC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773D-F35D-2677-CD8A-D7ACE88C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CC7B-4DF0-C9C9-304F-6A7C046E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271E-1984-A325-8BCD-4764BE45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37DD-0B6A-45D1-7305-0AA9DEFA8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CC96-21DE-3848-520C-A3C3047F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6D44-8A83-A03C-6F07-2B2B37AB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0F1A-535E-3A45-BABC-6268B15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14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B84-76C5-06A3-98D1-7B93EA0D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0792-DE20-2170-604E-E67A4F6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D316-CED1-A1F4-A564-BE196B75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EC418-1DCF-69A0-EC4C-CBFC21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874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F4393-99CF-C4C2-878F-113A647B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1BBF-2496-F70C-E593-0ABF2AA5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E2E5-123B-1175-ECC0-9EF1D18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796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61F-06DC-7C1B-D684-ADEF32F2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9775-F91E-501D-644D-F4AFCCDD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E141-958D-1D27-70B8-8356679F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63D6C-3676-2A81-109B-0EE85A6E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E4A4-01FB-8363-65B4-F9B262BF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36D55-BC44-584E-1DE7-2F57C508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31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B031-3065-87A4-6E05-5919AA4F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D3D1-4223-E8A7-F02A-C2C679C46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B9E8-09C5-EC1E-ADEF-3619B5A9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95EC-D8A2-C61F-5623-205F78C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B80B-DCA9-E2AF-064A-531776DD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DCF3-76DB-BFA5-D063-C3A2325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06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29C98-0C75-FFB2-52C5-704F928C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B0C73-C248-173A-2CD3-65DDA319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3A9-B13B-8AB1-75FE-F57BBB4F2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56EF-F833-E35F-CE74-6A1A3F9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533-0FCD-8EB8-3393-EA3C0535A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54A595-4555-15D6-9E86-40DA3A3B6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367"/>
            <a:ext cx="12192000" cy="63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4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C63AE8-6034-6C72-17C6-1A855FFFF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943"/>
            <a:ext cx="12192000" cy="636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20E6FF-1D38-E392-3B9E-07968315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098"/>
            <a:ext cx="12192000" cy="635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2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FBDA7C-7217-7AAA-E75D-2E44426F7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098"/>
            <a:ext cx="12192000" cy="639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6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9528A-3F2A-8F54-9C8E-0A4556A0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796"/>
            <a:ext cx="12192000" cy="639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1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9F0277-49B3-2759-09FF-2088932EB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529"/>
            <a:ext cx="12192000" cy="64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43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E17A0-7A83-C31A-06A2-05D579B4E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536"/>
            <a:ext cx="12192000" cy="638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56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FF95C5-DE79-D17D-4ADB-65C8438D2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68"/>
            <a:ext cx="12192000" cy="63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88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4C9158-C77D-4702-9B18-E3AA7F68E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098"/>
            <a:ext cx="12192000" cy="635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29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A959C6-EE26-DABA-93EA-2A26F58F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670"/>
            <a:ext cx="12192000" cy="637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9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C88A86-8D33-59B2-484E-5FE5DEA4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536"/>
            <a:ext cx="12192000" cy="638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38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B5D75-1946-B971-A09D-A03E437C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68"/>
            <a:ext cx="12192000" cy="63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EC35C8-A9B1-5800-33D0-0A4EB41F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68"/>
            <a:ext cx="12192000" cy="637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4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FD0912-ADCA-4FE9-3839-8F4F4489D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237"/>
            <a:ext cx="12192000" cy="636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C53CA4-B83D-2C05-F172-759D86C7D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670"/>
            <a:ext cx="12192000" cy="637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8C5B05-496F-0E49-9AEE-3AA8C794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252"/>
            <a:ext cx="12192000" cy="63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7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56A4B6-C18E-629B-0F98-C1F9D2222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536"/>
            <a:ext cx="12192000" cy="638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9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365110-6E3F-0EFE-62EF-6E4484B6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835"/>
            <a:ext cx="12192000" cy="640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4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3</cp:revision>
  <dcterms:created xsi:type="dcterms:W3CDTF">2024-03-07T19:33:54Z</dcterms:created>
  <dcterms:modified xsi:type="dcterms:W3CDTF">2024-04-06T18:48:52Z</dcterms:modified>
</cp:coreProperties>
</file>